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5447625" cy="35999738"/>
  <p:notesSz cx="6858000" cy="9144000"/>
  <p:defaultTextStyle>
    <a:defPPr>
      <a:defRPr lang="en-US"/>
    </a:defPPr>
    <a:lvl1pPr marL="0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1pPr>
    <a:lvl2pPr marL="1755145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2pPr>
    <a:lvl3pPr marL="3510293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3pPr>
    <a:lvl4pPr marL="5265438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4pPr>
    <a:lvl5pPr marL="7020583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5pPr>
    <a:lvl6pPr marL="8775729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6pPr>
    <a:lvl7pPr marL="10530876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7pPr>
    <a:lvl8pPr marL="12286021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8pPr>
    <a:lvl9pPr marL="14041167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1" userDrawn="1">
          <p15:clr>
            <a:srgbClr val="A4A3A4"/>
          </p15:clr>
        </p15:guide>
        <p15:guide id="2" pos="80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80" autoAdjust="0"/>
  </p:normalViewPr>
  <p:slideViewPr>
    <p:cSldViewPr>
      <p:cViewPr varScale="1">
        <p:scale>
          <a:sx n="14" d="100"/>
          <a:sy n="14" d="100"/>
        </p:scale>
        <p:origin x="2683" y="154"/>
      </p:cViewPr>
      <p:guideLst>
        <p:guide orient="horz" pos="11341"/>
        <p:guide pos="80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609CD-2A34-498D-8DBD-80BBE536DAD1}" type="datetimeFigureOut">
              <a:rPr lang="en-US" smtClean="0"/>
              <a:pPr/>
              <a:t>4/27/2023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180446-D49C-40B3-B904-301A86C795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334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1pPr>
    <a:lvl2pPr marL="1755145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2pPr>
    <a:lvl3pPr marL="3510293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3pPr>
    <a:lvl4pPr marL="5265438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4pPr>
    <a:lvl5pPr marL="7020583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5pPr>
    <a:lvl6pPr marL="8775729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6pPr>
    <a:lvl7pPr marL="10530876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7pPr>
    <a:lvl8pPr marL="12286021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8pPr>
    <a:lvl9pPr marL="14041167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8573" y="11183256"/>
            <a:ext cx="21630481" cy="771661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7146" y="20399855"/>
            <a:ext cx="17813338" cy="91999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55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510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654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0205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75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5308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2860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041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851069" y="6808288"/>
            <a:ext cx="15781063" cy="14514060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07885" y="6808288"/>
            <a:ext cx="46919058" cy="14514060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0187" y="23133168"/>
            <a:ext cx="21630481" cy="7149948"/>
          </a:xfrm>
        </p:spPr>
        <p:txBody>
          <a:bodyPr anchor="t"/>
          <a:lstStyle>
            <a:lvl1pPr algn="l">
              <a:defRPr sz="15461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0187" y="15258228"/>
            <a:ext cx="21630481" cy="7874942"/>
          </a:xfrm>
        </p:spPr>
        <p:txBody>
          <a:bodyPr anchor="b"/>
          <a:lstStyle>
            <a:lvl1pPr marL="0" indent="0">
              <a:buNone/>
              <a:defRPr sz="7730">
                <a:solidFill>
                  <a:schemeClr val="tx1">
                    <a:tint val="75000"/>
                  </a:schemeClr>
                </a:solidFill>
              </a:defRPr>
            </a:lvl1pPr>
            <a:lvl2pPr marL="1755145" indent="0">
              <a:buNone/>
              <a:defRPr sz="7017">
                <a:solidFill>
                  <a:schemeClr val="tx1">
                    <a:tint val="75000"/>
                  </a:schemeClr>
                </a:solidFill>
              </a:defRPr>
            </a:lvl2pPr>
            <a:lvl3pPr marL="3510293" indent="0">
              <a:buNone/>
              <a:defRPr sz="6065">
                <a:solidFill>
                  <a:schemeClr val="tx1">
                    <a:tint val="75000"/>
                  </a:schemeClr>
                </a:solidFill>
              </a:defRPr>
            </a:lvl3pPr>
            <a:lvl4pPr marL="5265438" indent="0">
              <a:buNone/>
              <a:defRPr sz="5352">
                <a:solidFill>
                  <a:schemeClr val="tx1">
                    <a:tint val="75000"/>
                  </a:schemeClr>
                </a:solidFill>
              </a:defRPr>
            </a:lvl4pPr>
            <a:lvl5pPr marL="7020583" indent="0">
              <a:buNone/>
              <a:defRPr sz="5352">
                <a:solidFill>
                  <a:schemeClr val="tx1">
                    <a:tint val="75000"/>
                  </a:schemeClr>
                </a:solidFill>
              </a:defRPr>
            </a:lvl5pPr>
            <a:lvl6pPr marL="8775729" indent="0">
              <a:buNone/>
              <a:defRPr sz="5352">
                <a:solidFill>
                  <a:schemeClr val="tx1">
                    <a:tint val="75000"/>
                  </a:schemeClr>
                </a:solidFill>
              </a:defRPr>
            </a:lvl6pPr>
            <a:lvl7pPr marL="10530876" indent="0">
              <a:buNone/>
              <a:defRPr sz="5352">
                <a:solidFill>
                  <a:schemeClr val="tx1">
                    <a:tint val="75000"/>
                  </a:schemeClr>
                </a:solidFill>
              </a:defRPr>
            </a:lvl7pPr>
            <a:lvl8pPr marL="12286021" indent="0">
              <a:buNone/>
              <a:defRPr sz="5352">
                <a:solidFill>
                  <a:schemeClr val="tx1">
                    <a:tint val="75000"/>
                  </a:schemeClr>
                </a:solidFill>
              </a:defRPr>
            </a:lvl8pPr>
            <a:lvl9pPr marL="14041167" indent="0">
              <a:buNone/>
              <a:defRPr sz="53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7887" y="39691382"/>
            <a:ext cx="31350061" cy="112257512"/>
          </a:xfrm>
        </p:spPr>
        <p:txBody>
          <a:bodyPr/>
          <a:lstStyle>
            <a:lvl1pPr>
              <a:defRPr sz="10823"/>
            </a:lvl1pPr>
            <a:lvl2pPr>
              <a:defRPr sz="9039"/>
            </a:lvl2pPr>
            <a:lvl3pPr>
              <a:defRPr sz="7730"/>
            </a:lvl3pPr>
            <a:lvl4pPr>
              <a:defRPr sz="7017"/>
            </a:lvl4pPr>
            <a:lvl5pPr>
              <a:defRPr sz="7017"/>
            </a:lvl5pPr>
            <a:lvl6pPr>
              <a:defRPr sz="7017"/>
            </a:lvl6pPr>
            <a:lvl7pPr>
              <a:defRPr sz="7017"/>
            </a:lvl7pPr>
            <a:lvl8pPr>
              <a:defRPr sz="7017"/>
            </a:lvl8pPr>
            <a:lvl9pPr>
              <a:defRPr sz="701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82074" y="39691382"/>
            <a:ext cx="31350061" cy="112257512"/>
          </a:xfrm>
        </p:spPr>
        <p:txBody>
          <a:bodyPr/>
          <a:lstStyle>
            <a:lvl1pPr>
              <a:defRPr sz="10823"/>
            </a:lvl1pPr>
            <a:lvl2pPr>
              <a:defRPr sz="9039"/>
            </a:lvl2pPr>
            <a:lvl3pPr>
              <a:defRPr sz="7730"/>
            </a:lvl3pPr>
            <a:lvl4pPr>
              <a:defRPr sz="7017"/>
            </a:lvl4pPr>
            <a:lvl5pPr>
              <a:defRPr sz="7017"/>
            </a:lvl5pPr>
            <a:lvl6pPr>
              <a:defRPr sz="7017"/>
            </a:lvl6pPr>
            <a:lvl7pPr>
              <a:defRPr sz="7017"/>
            </a:lvl7pPr>
            <a:lvl8pPr>
              <a:defRPr sz="7017"/>
            </a:lvl8pPr>
            <a:lvl9pPr>
              <a:defRPr sz="701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4/27/2023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2382" y="1441664"/>
            <a:ext cx="22902862" cy="599995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2381" y="8058281"/>
            <a:ext cx="11243785" cy="3358306"/>
          </a:xfrm>
        </p:spPr>
        <p:txBody>
          <a:bodyPr anchor="b"/>
          <a:lstStyle>
            <a:lvl1pPr marL="0" indent="0">
              <a:buNone/>
              <a:defRPr sz="9039" b="1"/>
            </a:lvl1pPr>
            <a:lvl2pPr marL="1755145" indent="0">
              <a:buNone/>
              <a:defRPr sz="7730" b="1"/>
            </a:lvl2pPr>
            <a:lvl3pPr marL="3510293" indent="0">
              <a:buNone/>
              <a:defRPr sz="7017" b="1"/>
            </a:lvl3pPr>
            <a:lvl4pPr marL="5265438" indent="0">
              <a:buNone/>
              <a:defRPr sz="6065" b="1"/>
            </a:lvl4pPr>
            <a:lvl5pPr marL="7020583" indent="0">
              <a:buNone/>
              <a:defRPr sz="6065" b="1"/>
            </a:lvl5pPr>
            <a:lvl6pPr marL="8775729" indent="0">
              <a:buNone/>
              <a:defRPr sz="6065" b="1"/>
            </a:lvl6pPr>
            <a:lvl7pPr marL="10530876" indent="0">
              <a:buNone/>
              <a:defRPr sz="6065" b="1"/>
            </a:lvl7pPr>
            <a:lvl8pPr marL="12286021" indent="0">
              <a:buNone/>
              <a:defRPr sz="6065" b="1"/>
            </a:lvl8pPr>
            <a:lvl9pPr marL="14041167" indent="0">
              <a:buNone/>
              <a:defRPr sz="606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2381" y="11416584"/>
            <a:ext cx="11243785" cy="20741520"/>
          </a:xfrm>
        </p:spPr>
        <p:txBody>
          <a:bodyPr/>
          <a:lstStyle>
            <a:lvl1pPr>
              <a:defRPr sz="9039"/>
            </a:lvl1pPr>
            <a:lvl2pPr>
              <a:defRPr sz="7730"/>
            </a:lvl2pPr>
            <a:lvl3pPr>
              <a:defRPr sz="7017"/>
            </a:lvl3pPr>
            <a:lvl4pPr>
              <a:defRPr sz="6065"/>
            </a:lvl4pPr>
            <a:lvl5pPr>
              <a:defRPr sz="6065"/>
            </a:lvl5pPr>
            <a:lvl6pPr>
              <a:defRPr sz="6065"/>
            </a:lvl6pPr>
            <a:lvl7pPr>
              <a:defRPr sz="6065"/>
            </a:lvl7pPr>
            <a:lvl8pPr>
              <a:defRPr sz="6065"/>
            </a:lvl8pPr>
            <a:lvl9pPr>
              <a:defRPr sz="606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927044" y="8058281"/>
            <a:ext cx="11248204" cy="3358306"/>
          </a:xfrm>
        </p:spPr>
        <p:txBody>
          <a:bodyPr anchor="b"/>
          <a:lstStyle>
            <a:lvl1pPr marL="0" indent="0">
              <a:buNone/>
              <a:defRPr sz="9039" b="1"/>
            </a:lvl1pPr>
            <a:lvl2pPr marL="1755145" indent="0">
              <a:buNone/>
              <a:defRPr sz="7730" b="1"/>
            </a:lvl2pPr>
            <a:lvl3pPr marL="3510293" indent="0">
              <a:buNone/>
              <a:defRPr sz="7017" b="1"/>
            </a:lvl3pPr>
            <a:lvl4pPr marL="5265438" indent="0">
              <a:buNone/>
              <a:defRPr sz="6065" b="1"/>
            </a:lvl4pPr>
            <a:lvl5pPr marL="7020583" indent="0">
              <a:buNone/>
              <a:defRPr sz="6065" b="1"/>
            </a:lvl5pPr>
            <a:lvl6pPr marL="8775729" indent="0">
              <a:buNone/>
              <a:defRPr sz="6065" b="1"/>
            </a:lvl6pPr>
            <a:lvl7pPr marL="10530876" indent="0">
              <a:buNone/>
              <a:defRPr sz="6065" b="1"/>
            </a:lvl7pPr>
            <a:lvl8pPr marL="12286021" indent="0">
              <a:buNone/>
              <a:defRPr sz="6065" b="1"/>
            </a:lvl8pPr>
            <a:lvl9pPr marL="14041167" indent="0">
              <a:buNone/>
              <a:defRPr sz="606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927044" y="11416584"/>
            <a:ext cx="11248204" cy="20741520"/>
          </a:xfrm>
        </p:spPr>
        <p:txBody>
          <a:bodyPr/>
          <a:lstStyle>
            <a:lvl1pPr>
              <a:defRPr sz="9039"/>
            </a:lvl1pPr>
            <a:lvl2pPr>
              <a:defRPr sz="7730"/>
            </a:lvl2pPr>
            <a:lvl3pPr>
              <a:defRPr sz="7017"/>
            </a:lvl3pPr>
            <a:lvl4pPr>
              <a:defRPr sz="6065"/>
            </a:lvl4pPr>
            <a:lvl5pPr>
              <a:defRPr sz="6065"/>
            </a:lvl5pPr>
            <a:lvl6pPr>
              <a:defRPr sz="6065"/>
            </a:lvl6pPr>
            <a:lvl7pPr>
              <a:defRPr sz="6065"/>
            </a:lvl7pPr>
            <a:lvl8pPr>
              <a:defRPr sz="6065"/>
            </a:lvl8pPr>
            <a:lvl9pPr>
              <a:defRPr sz="606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4/27/2023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4/27/2023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4/27/2023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2385" y="1433322"/>
            <a:ext cx="8372092" cy="6099954"/>
          </a:xfrm>
        </p:spPr>
        <p:txBody>
          <a:bodyPr anchor="b"/>
          <a:lstStyle>
            <a:lvl1pPr algn="l">
              <a:defRPr sz="773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49315" y="1433324"/>
            <a:ext cx="14225928" cy="30724781"/>
          </a:xfrm>
        </p:spPr>
        <p:txBody>
          <a:bodyPr/>
          <a:lstStyle>
            <a:lvl1pPr>
              <a:defRPr sz="12488"/>
            </a:lvl1pPr>
            <a:lvl2pPr>
              <a:defRPr sz="10823"/>
            </a:lvl2pPr>
            <a:lvl3pPr>
              <a:defRPr sz="9039"/>
            </a:lvl3pPr>
            <a:lvl4pPr>
              <a:defRPr sz="7730"/>
            </a:lvl4pPr>
            <a:lvl5pPr>
              <a:defRPr sz="7730"/>
            </a:lvl5pPr>
            <a:lvl6pPr>
              <a:defRPr sz="7730"/>
            </a:lvl6pPr>
            <a:lvl7pPr>
              <a:defRPr sz="7730"/>
            </a:lvl7pPr>
            <a:lvl8pPr>
              <a:defRPr sz="7730"/>
            </a:lvl8pPr>
            <a:lvl9pPr>
              <a:defRPr sz="773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2385" y="7533280"/>
            <a:ext cx="8372092" cy="24624825"/>
          </a:xfrm>
        </p:spPr>
        <p:txBody>
          <a:bodyPr/>
          <a:lstStyle>
            <a:lvl1pPr marL="0" indent="0">
              <a:buNone/>
              <a:defRPr sz="5352"/>
            </a:lvl1pPr>
            <a:lvl2pPr marL="1755145" indent="0">
              <a:buNone/>
              <a:defRPr sz="4638"/>
            </a:lvl2pPr>
            <a:lvl3pPr marL="3510293" indent="0">
              <a:buNone/>
              <a:defRPr sz="3687"/>
            </a:lvl3pPr>
            <a:lvl4pPr marL="5265438" indent="0">
              <a:buNone/>
              <a:defRPr sz="3449"/>
            </a:lvl4pPr>
            <a:lvl5pPr marL="7020583" indent="0">
              <a:buNone/>
              <a:defRPr sz="3449"/>
            </a:lvl5pPr>
            <a:lvl6pPr marL="8775729" indent="0">
              <a:buNone/>
              <a:defRPr sz="3449"/>
            </a:lvl6pPr>
            <a:lvl7pPr marL="10530876" indent="0">
              <a:buNone/>
              <a:defRPr sz="3449"/>
            </a:lvl7pPr>
            <a:lvl8pPr marL="12286021" indent="0">
              <a:buNone/>
              <a:defRPr sz="3449"/>
            </a:lvl8pPr>
            <a:lvl9pPr marL="14041167" indent="0">
              <a:buNone/>
              <a:defRPr sz="34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4/27/2023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7913" y="25199818"/>
            <a:ext cx="15268576" cy="2974981"/>
          </a:xfrm>
        </p:spPr>
        <p:txBody>
          <a:bodyPr anchor="b"/>
          <a:lstStyle>
            <a:lvl1pPr algn="l">
              <a:defRPr sz="773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87913" y="3216646"/>
            <a:ext cx="15268576" cy="21599844"/>
          </a:xfrm>
        </p:spPr>
        <p:txBody>
          <a:bodyPr/>
          <a:lstStyle>
            <a:lvl1pPr marL="0" indent="0">
              <a:buNone/>
              <a:defRPr sz="12488"/>
            </a:lvl1pPr>
            <a:lvl2pPr marL="1755145" indent="0">
              <a:buNone/>
              <a:defRPr sz="10823"/>
            </a:lvl2pPr>
            <a:lvl3pPr marL="3510293" indent="0">
              <a:buNone/>
              <a:defRPr sz="9039"/>
            </a:lvl3pPr>
            <a:lvl4pPr marL="5265438" indent="0">
              <a:buNone/>
              <a:defRPr sz="7730"/>
            </a:lvl4pPr>
            <a:lvl5pPr marL="7020583" indent="0">
              <a:buNone/>
              <a:defRPr sz="7730"/>
            </a:lvl5pPr>
            <a:lvl6pPr marL="8775729" indent="0">
              <a:buNone/>
              <a:defRPr sz="7730"/>
            </a:lvl6pPr>
            <a:lvl7pPr marL="10530876" indent="0">
              <a:buNone/>
              <a:defRPr sz="7730"/>
            </a:lvl7pPr>
            <a:lvl8pPr marL="12286021" indent="0">
              <a:buNone/>
              <a:defRPr sz="7730"/>
            </a:lvl8pPr>
            <a:lvl9pPr marL="14041167" indent="0">
              <a:buNone/>
              <a:defRPr sz="773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7913" y="28174798"/>
            <a:ext cx="15268576" cy="4224968"/>
          </a:xfrm>
        </p:spPr>
        <p:txBody>
          <a:bodyPr/>
          <a:lstStyle>
            <a:lvl1pPr marL="0" indent="0">
              <a:buNone/>
              <a:defRPr sz="5352"/>
            </a:lvl1pPr>
            <a:lvl2pPr marL="1755145" indent="0">
              <a:buNone/>
              <a:defRPr sz="4638"/>
            </a:lvl2pPr>
            <a:lvl3pPr marL="3510293" indent="0">
              <a:buNone/>
              <a:defRPr sz="3687"/>
            </a:lvl3pPr>
            <a:lvl4pPr marL="5265438" indent="0">
              <a:buNone/>
              <a:defRPr sz="3449"/>
            </a:lvl4pPr>
            <a:lvl5pPr marL="7020583" indent="0">
              <a:buNone/>
              <a:defRPr sz="3449"/>
            </a:lvl5pPr>
            <a:lvl6pPr marL="8775729" indent="0">
              <a:buNone/>
              <a:defRPr sz="3449"/>
            </a:lvl6pPr>
            <a:lvl7pPr marL="10530876" indent="0">
              <a:buNone/>
              <a:defRPr sz="3449"/>
            </a:lvl7pPr>
            <a:lvl8pPr marL="12286021" indent="0">
              <a:buNone/>
              <a:defRPr sz="3449"/>
            </a:lvl8pPr>
            <a:lvl9pPr marL="14041167" indent="0">
              <a:buNone/>
              <a:defRPr sz="34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4/27/2023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72382" y="1441664"/>
            <a:ext cx="22902862" cy="5999955"/>
          </a:xfrm>
          <a:prstGeom prst="rect">
            <a:avLst/>
          </a:prstGeom>
        </p:spPr>
        <p:txBody>
          <a:bodyPr vert="horz" lIns="295147" tIns="147575" rIns="295147" bIns="147575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2382" y="8399944"/>
            <a:ext cx="22902862" cy="23758163"/>
          </a:xfrm>
          <a:prstGeom prst="rect">
            <a:avLst/>
          </a:prstGeom>
        </p:spPr>
        <p:txBody>
          <a:bodyPr vert="horz" lIns="295147" tIns="147575" rIns="295147" bIns="14757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72383" y="33366426"/>
            <a:ext cx="5937778" cy="1916653"/>
          </a:xfrm>
          <a:prstGeom prst="rect">
            <a:avLst/>
          </a:prstGeom>
        </p:spPr>
        <p:txBody>
          <a:bodyPr vert="horz" lIns="295147" tIns="147575" rIns="295147" bIns="147575" rtlCol="0" anchor="ctr"/>
          <a:lstStyle>
            <a:lvl1pPr algn="l">
              <a:defRPr sz="4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AF10E-01B1-43E3-9596-1E23EEC76B90}" type="datetimeFigureOut">
              <a:rPr lang="en-US" smtClean="0"/>
              <a:pPr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694609" y="33366426"/>
            <a:ext cx="8058415" cy="1916653"/>
          </a:xfrm>
          <a:prstGeom prst="rect">
            <a:avLst/>
          </a:prstGeom>
        </p:spPr>
        <p:txBody>
          <a:bodyPr vert="horz" lIns="295147" tIns="147575" rIns="295147" bIns="147575" rtlCol="0" anchor="ctr"/>
          <a:lstStyle>
            <a:lvl1pPr algn="ctr">
              <a:defRPr sz="4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37465" y="33366426"/>
            <a:ext cx="5937778" cy="1916653"/>
          </a:xfrm>
          <a:prstGeom prst="rect">
            <a:avLst/>
          </a:prstGeom>
        </p:spPr>
        <p:txBody>
          <a:bodyPr vert="horz" lIns="295147" tIns="147575" rIns="295147" bIns="147575" rtlCol="0" anchor="ctr"/>
          <a:lstStyle>
            <a:lvl1pPr algn="r">
              <a:defRPr sz="4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510293" rtl="0" eaLnBrk="1" latinLnBrk="0" hangingPunct="1">
        <a:spcBef>
          <a:spcPct val="0"/>
        </a:spcBef>
        <a:buNone/>
        <a:defRPr sz="1688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16359" indent="-1316359" algn="l" defTabSz="3510293" rtl="0" eaLnBrk="1" latinLnBrk="0" hangingPunct="1">
        <a:spcBef>
          <a:spcPct val="20000"/>
        </a:spcBef>
        <a:buFont typeface="Arial" pitchFamily="34" charset="0"/>
        <a:buChar char="•"/>
        <a:defRPr sz="12488" kern="1200">
          <a:solidFill>
            <a:schemeClr val="tx1"/>
          </a:solidFill>
          <a:latin typeface="+mn-lt"/>
          <a:ea typeface="+mn-ea"/>
          <a:cs typeface="+mn-cs"/>
        </a:defRPr>
      </a:lvl1pPr>
      <a:lvl2pPr marL="2852111" indent="-1096964" algn="l" defTabSz="3510293" rtl="0" eaLnBrk="1" latinLnBrk="0" hangingPunct="1">
        <a:spcBef>
          <a:spcPct val="20000"/>
        </a:spcBef>
        <a:buFont typeface="Arial" pitchFamily="34" charset="0"/>
        <a:buChar char="–"/>
        <a:defRPr sz="10823" kern="1200">
          <a:solidFill>
            <a:schemeClr val="tx1"/>
          </a:solidFill>
          <a:latin typeface="+mn-lt"/>
          <a:ea typeface="+mn-ea"/>
          <a:cs typeface="+mn-cs"/>
        </a:defRPr>
      </a:lvl2pPr>
      <a:lvl3pPr marL="4387866" indent="-877575" algn="l" defTabSz="3510293" rtl="0" eaLnBrk="1" latinLnBrk="0" hangingPunct="1">
        <a:spcBef>
          <a:spcPct val="20000"/>
        </a:spcBef>
        <a:buFont typeface="Arial" pitchFamily="34" charset="0"/>
        <a:buChar char="•"/>
        <a:defRPr sz="9039" kern="1200">
          <a:solidFill>
            <a:schemeClr val="tx1"/>
          </a:solidFill>
          <a:latin typeface="+mn-lt"/>
          <a:ea typeface="+mn-ea"/>
          <a:cs typeface="+mn-cs"/>
        </a:defRPr>
      </a:lvl3pPr>
      <a:lvl4pPr marL="6143012" indent="-877575" algn="l" defTabSz="3510293" rtl="0" eaLnBrk="1" latinLnBrk="0" hangingPunct="1">
        <a:spcBef>
          <a:spcPct val="20000"/>
        </a:spcBef>
        <a:buFont typeface="Arial" pitchFamily="34" charset="0"/>
        <a:buChar char="–"/>
        <a:defRPr sz="7730" kern="1200">
          <a:solidFill>
            <a:schemeClr val="tx1"/>
          </a:solidFill>
          <a:latin typeface="+mn-lt"/>
          <a:ea typeface="+mn-ea"/>
          <a:cs typeface="+mn-cs"/>
        </a:defRPr>
      </a:lvl4pPr>
      <a:lvl5pPr marL="7898158" indent="-877575" algn="l" defTabSz="3510293" rtl="0" eaLnBrk="1" latinLnBrk="0" hangingPunct="1">
        <a:spcBef>
          <a:spcPct val="20000"/>
        </a:spcBef>
        <a:buFont typeface="Arial" pitchFamily="34" charset="0"/>
        <a:buChar char="»"/>
        <a:defRPr sz="7730" kern="1200">
          <a:solidFill>
            <a:schemeClr val="tx1"/>
          </a:solidFill>
          <a:latin typeface="+mn-lt"/>
          <a:ea typeface="+mn-ea"/>
          <a:cs typeface="+mn-cs"/>
        </a:defRPr>
      </a:lvl5pPr>
      <a:lvl6pPr marL="9653303" indent="-877575" algn="l" defTabSz="3510293" rtl="0" eaLnBrk="1" latinLnBrk="0" hangingPunct="1">
        <a:spcBef>
          <a:spcPct val="20000"/>
        </a:spcBef>
        <a:buFont typeface="Arial" pitchFamily="34" charset="0"/>
        <a:buChar char="•"/>
        <a:defRPr sz="7730" kern="1200">
          <a:solidFill>
            <a:schemeClr val="tx1"/>
          </a:solidFill>
          <a:latin typeface="+mn-lt"/>
          <a:ea typeface="+mn-ea"/>
          <a:cs typeface="+mn-cs"/>
        </a:defRPr>
      </a:lvl6pPr>
      <a:lvl7pPr marL="11408449" indent="-877575" algn="l" defTabSz="3510293" rtl="0" eaLnBrk="1" latinLnBrk="0" hangingPunct="1">
        <a:spcBef>
          <a:spcPct val="20000"/>
        </a:spcBef>
        <a:buFont typeface="Arial" pitchFamily="34" charset="0"/>
        <a:buChar char="•"/>
        <a:defRPr sz="7730" kern="1200">
          <a:solidFill>
            <a:schemeClr val="tx1"/>
          </a:solidFill>
          <a:latin typeface="+mn-lt"/>
          <a:ea typeface="+mn-ea"/>
          <a:cs typeface="+mn-cs"/>
        </a:defRPr>
      </a:lvl7pPr>
      <a:lvl8pPr marL="13163596" indent="-877575" algn="l" defTabSz="3510293" rtl="0" eaLnBrk="1" latinLnBrk="0" hangingPunct="1">
        <a:spcBef>
          <a:spcPct val="20000"/>
        </a:spcBef>
        <a:buFont typeface="Arial" pitchFamily="34" charset="0"/>
        <a:buChar char="•"/>
        <a:defRPr sz="7730" kern="1200">
          <a:solidFill>
            <a:schemeClr val="tx1"/>
          </a:solidFill>
          <a:latin typeface="+mn-lt"/>
          <a:ea typeface="+mn-ea"/>
          <a:cs typeface="+mn-cs"/>
        </a:defRPr>
      </a:lvl8pPr>
      <a:lvl9pPr marL="14918741" indent="-877575" algn="l" defTabSz="3510293" rtl="0" eaLnBrk="1" latinLnBrk="0" hangingPunct="1">
        <a:spcBef>
          <a:spcPct val="20000"/>
        </a:spcBef>
        <a:buFont typeface="Arial" pitchFamily="34" charset="0"/>
        <a:buChar char="•"/>
        <a:defRPr sz="77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1pPr>
      <a:lvl2pPr marL="1755145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2pPr>
      <a:lvl3pPr marL="3510293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3pPr>
      <a:lvl4pPr marL="5265438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4pPr>
      <a:lvl5pPr marL="7020583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5pPr>
      <a:lvl6pPr marL="8775729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6pPr>
      <a:lvl7pPr marL="10530876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7pPr>
      <a:lvl8pPr marL="12286021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8pPr>
      <a:lvl9pPr marL="14041167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adresa_mail@yahoo.com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8945" y="335725"/>
            <a:ext cx="10437889" cy="3484006"/>
          </a:xfrm>
          <a:prstGeom prst="rect">
            <a:avLst/>
          </a:prstGeom>
          <a:noFill/>
        </p:spPr>
        <p:txBody>
          <a:bodyPr wrap="square" lIns="97508" tIns="48756" rIns="97508" bIns="48756" rtlCol="0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ro-RO" altLang="en-US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UNIVERSITATEA DIN PETROȘANI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o-RO" altLang="en-US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FACULTATEA DE MINE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o-RO" altLang="en-US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Simpozionul Național Studențesc</a:t>
            </a:r>
            <a:r>
              <a:rPr lang="en-US" altLang="en-US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altLang="en-US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o-RO" altLang="en-US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”GEOECOLOGIA”</a:t>
            </a:r>
            <a:r>
              <a:rPr lang="en-US" altLang="en-US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</a:t>
            </a:r>
            <a:r>
              <a:rPr lang="ro-RO" altLang="en-US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ț</a:t>
            </a:r>
            <a:r>
              <a:rPr lang="en-US" altLang="en-US" sz="4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ia</a:t>
            </a:r>
            <a:r>
              <a:rPr lang="en-US" altLang="en-US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altLang="en-US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altLang="en-US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X, 1</a:t>
            </a:r>
            <a:r>
              <a:rPr lang="ro-RO" altLang="en-US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2-13 mai</a:t>
            </a:r>
            <a:r>
              <a:rPr lang="en-US" altLang="en-US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</a:t>
            </a:r>
            <a:r>
              <a:rPr lang="ro-RO" altLang="en-US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23</a:t>
            </a:r>
            <a:endParaRPr lang="en-US" altLang="en-US" sz="4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53E4F86-C352-4663-A8E4-D45D84218816}"/>
              </a:ext>
            </a:extLst>
          </p:cNvPr>
          <p:cNvSpPr txBox="1"/>
          <p:nvPr/>
        </p:nvSpPr>
        <p:spPr>
          <a:xfrm>
            <a:off x="1017248" y="31742807"/>
            <a:ext cx="23518580" cy="1760458"/>
          </a:xfrm>
          <a:prstGeom prst="rect">
            <a:avLst/>
          </a:prstGeom>
          <a:noFill/>
        </p:spPr>
        <p:txBody>
          <a:bodyPr wrap="square" lIns="97508" tIns="48756" rIns="97508" bIns="48756" rtlCol="0">
            <a:spAutoFit/>
          </a:bodyPr>
          <a:lstStyle/>
          <a:p>
            <a:r>
              <a:rPr lang="ro-RO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BIBLIOGRAFIE</a:t>
            </a:r>
          </a:p>
          <a:p>
            <a:pPr lvl="0"/>
            <a:r>
              <a:rPr lang="ro-RO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 (TNR, 24, regular)</a:t>
            </a:r>
          </a:p>
          <a:p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22308" y="4318349"/>
            <a:ext cx="23773789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o-RO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TITLUL LUCRĂRII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Autori:</a:t>
            </a:r>
            <a:r>
              <a:rPr lang="ro-RO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Prenume NUME</a:t>
            </a:r>
            <a:r>
              <a:rPr lang="ro-RO" sz="3600" b="1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o-RO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Prenume NUME</a:t>
            </a:r>
            <a:r>
              <a:rPr lang="ro-RO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3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adresa_mail@yahoo.com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Coordonator: </a:t>
            </a:r>
            <a:r>
              <a:rPr lang="ro-RO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Titlul ştiinţific/Grad didactic </a:t>
            </a:r>
            <a:r>
              <a:rPr lang="ro-RO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Prenume NUME</a:t>
            </a:r>
            <a:r>
              <a:rPr lang="ro-RO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o-RO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36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o-RO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Universitatea, Facultatea, </a:t>
            </a:r>
            <a:r>
              <a:rPr lang="ro-RO" sz="36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o-RO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Universitatea, Facultatea, </a:t>
            </a:r>
            <a:r>
              <a:rPr lang="ro-RO" sz="36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o-RO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Universitatea, Facultatea, Departamentul</a:t>
            </a:r>
            <a:endParaRPr lang="ro-RO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Rezumat:</a:t>
            </a:r>
          </a:p>
          <a:p>
            <a:r>
              <a:rPr lang="ro-RO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(TNR, 28, italic)</a:t>
            </a:r>
          </a:p>
          <a:p>
            <a:r>
              <a:rPr lang="ro-RO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46" t="7515" r="14986" b="6952"/>
          <a:stretch>
            <a:fillRect/>
          </a:stretch>
        </p:blipFill>
        <p:spPr bwMode="auto">
          <a:xfrm>
            <a:off x="4298876" y="233363"/>
            <a:ext cx="2543079" cy="367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01 LOGO UPET - RO(2)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42" t="6815" r="8530" b="7114"/>
          <a:stretch>
            <a:fillRect/>
          </a:stretch>
        </p:blipFill>
        <p:spPr bwMode="auto">
          <a:xfrm>
            <a:off x="176213" y="233363"/>
            <a:ext cx="3298221" cy="367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19952" y="11519149"/>
            <a:ext cx="23515876" cy="19420701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ro-RO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INTRODUCERE</a:t>
            </a:r>
          </a:p>
          <a:p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(TNR, 28, regular)</a:t>
            </a: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MATERIALE ȘI METODE</a:t>
            </a:r>
          </a:p>
          <a:p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(TNR, 28, regular)</a:t>
            </a:r>
          </a:p>
          <a:p>
            <a:pPr lvl="0"/>
            <a:endParaRPr lang="ro-RO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o-RO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o-RO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o-RO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o-RO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REZULTATE ȘI DISCUȚII</a:t>
            </a:r>
          </a:p>
          <a:p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(TNR, 28, regular)</a:t>
            </a:r>
          </a:p>
          <a:p>
            <a:pPr lvl="0"/>
            <a:endParaRPr lang="ro-RO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o-RO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o-RO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o-RO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o-RO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CONCLUZII</a:t>
            </a:r>
          </a:p>
          <a:p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Text (TNR, 28, regular)</a:t>
            </a: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450816" y="233363"/>
            <a:ext cx="3359317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o-RO" sz="4400" dirty="0"/>
          </a:p>
          <a:p>
            <a:pPr algn="ctr"/>
            <a:r>
              <a:rPr lang="ro-RO" sz="4000" b="1" dirty="0">
                <a:solidFill>
                  <a:srgbClr val="FF0000"/>
                </a:solidFill>
              </a:rPr>
              <a:t>Sigla Universității/</a:t>
            </a:r>
          </a:p>
          <a:p>
            <a:pPr algn="ctr"/>
            <a:r>
              <a:rPr lang="ro-RO" sz="4000" b="1" dirty="0">
                <a:solidFill>
                  <a:srgbClr val="FF0000"/>
                </a:solidFill>
              </a:rPr>
              <a:t>Facultății de care aparțin autorii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0356" y="555982"/>
            <a:ext cx="3600400" cy="334977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143</Words>
  <Application>Microsoft Office PowerPoint</Application>
  <PresentationFormat>Particularizare</PresentationFormat>
  <Paragraphs>105</Paragraphs>
  <Slides>1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3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Prezentare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Laura</dc:creator>
  <cp:lastModifiedBy>Nelu</cp:lastModifiedBy>
  <cp:revision>39</cp:revision>
  <dcterms:created xsi:type="dcterms:W3CDTF">2014-05-28T10:03:48Z</dcterms:created>
  <dcterms:modified xsi:type="dcterms:W3CDTF">2023-04-27T09:51:00Z</dcterms:modified>
</cp:coreProperties>
</file>